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34" y="10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A5692-DCFE-4890-B100-9885C7F70A9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12B75-EE3D-42BC-8DC0-B83B52981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61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23528"/>
            <a:ext cx="5829300" cy="1080119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№ 157 городского округа город Уфа Республики Башкортостан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Специальные условия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инвалидов и лиц с ограниченными возможностями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32449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4614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Специальные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условия охраны здоровья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3827463" y="2046288"/>
            <a:ext cx="3030537" cy="854075"/>
          </a:xfrm>
        </p:spPr>
        <p:txBody>
          <a:bodyPr>
            <a:norm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4664" y="4499992"/>
            <a:ext cx="6084368" cy="4248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реализации задач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здоровьясбережения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учреждении функционируют специально оборудованные помещения: медицинский кабинет, процедурный кабинет.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Для работы по предупреждению детского травматизма 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разработаны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мероприятия, созданы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для профилактики детского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травматизма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время образовательного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процесса.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помещениях МАДОУ: вся мебель пронумерована, оборудование надежно закреплено, батареи отопления ограждены специальными щитами, все выходы и входы из здания освещены; для хранения дезинфицирующих и моющих средств имеются  специальные шкафы, вдоль всех лестниц имеются перила в соответствии с  ростом детей. 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территории детского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сада: на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участках и вокруг всей территории посажены деревья и кустарники, не представляющие опасности детям, которые своевременно постригаются и убираются сухие ветки 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корни; участки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детского сада своевременно убираются от мусора и посторонних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предметов;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аготовлен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песок для посыпания дорожек в зимний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период, своевременно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проводится ремонт оборудования участков и ограждения.</a:t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0" i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blob:https://web.whatsapp.com/775fc4f1-5063-4729-88fe-cd6290dcb44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27" y="789357"/>
            <a:ext cx="5842041" cy="374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0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41520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000000"/>
                </a:solidFill>
                <a:latin typeface="Georgia"/>
              </a:rPr>
              <a:t>Доступ к </a:t>
            </a:r>
            <a:r>
              <a:rPr lang="ru-RU" sz="2000" b="1" dirty="0">
                <a:solidFill>
                  <a:srgbClr val="000000"/>
                </a:solidFill>
                <a:latin typeface="Georgia"/>
              </a:rPr>
              <a:t>информационным системам и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информационно-телекоммуникационным сетям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приспособленным для использования инвалидами и лицами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ограниченными 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возможностями здоровья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548681" y="2046288"/>
            <a:ext cx="5940352" cy="4037880"/>
          </a:xfrm>
        </p:spPr>
        <p:txBody>
          <a:bodyPr>
            <a:normAutofit lnSpcReduction="10000"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Доступ к профессиональным базам данных, информационным справочным и поисковым системам, а также иным информационным ресурсам обеспечивается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административными, педагогическими работниками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специалистами МАДОУ.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Доступ воспитанников к информационным системам и информационно - телекоммуникационным сетям не предусмотрен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основной адаптированной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образовательной программой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МАДОУ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blob:https://web.whatsapp.com/775fc4f1-5063-4729-88fe-cd6290dcb44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3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251521"/>
            <a:ext cx="5829300" cy="136815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Электронные образовательные ресурсы, к которым обеспечивается доступ инвалидов и лиц с ограниченными возможностями здоровья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0688" y="2123728"/>
            <a:ext cx="5760640" cy="3272904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Перечень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программных электронных образовательных ресурсов, используемых при  реализации адаптированных образовательных программ: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мультимедийные презентационные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материалы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лексическим темам;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интерактивная комплексная программа: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«Играй 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Развивайся», содержащая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блоки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занятий: окружающий мир, безопасность, развитие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-обучающие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фильмы по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лексическим темам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мультфильмы: 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правилах дорожного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движения,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 здоровом питании, о дружбе, о родине, об окружающем мире;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-звуковые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файлы (музыка и аудиокниги) и др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488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2696" y="323529"/>
            <a:ext cx="5829300" cy="144016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Наличие специальных технических средств обучения коллективного и индивидуального использования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4704" y="5076056"/>
            <a:ext cx="5544616" cy="2448272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Дети-инвалиды и лица с ОВЗ могут участвовать в образовательном процессе на общих основаниях, в том числе с имеющимся в ДОУ оборудованием. 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Оснащение: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интерактивная доска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комплектом программного обеспечения;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интерактивный комплект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и обучения детей, в том числе с ОВЗ «Играй и развивайся»;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мультимедийная установка (проектор, экран, ноутбук) - в музыкальном зале;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переносная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мультимедийная установка;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музыкальные центры (музыкальный, спортивные залы);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магнитофоны (в каждой возрастной группе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\Downloads\WhatsApp Image 2022-11-03 at 13.50.08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48" y="1622352"/>
            <a:ext cx="2412000" cy="32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258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900" y="179512"/>
            <a:ext cx="6172200" cy="79208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Специально оборудованные учебные кабинеты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42900" y="1115617"/>
            <a:ext cx="6182444" cy="100811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Кабинеты педагога-психолога, учителя дефектолога, учителя логопеда  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для индивидуально-коррекционной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помощи 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детям с ОВЗ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и психологической разгрузки, а также консультирования и помощи 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родителям. 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2339752"/>
            <a:ext cx="2961429" cy="5267325"/>
          </a:xfrm>
        </p:spPr>
      </p:pic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483769" y="2339752"/>
            <a:ext cx="3031331" cy="5828465"/>
          </a:xfrm>
        </p:spPr>
        <p:txBody>
          <a:bodyPr>
            <a:no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Оснащение: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Шкаф для документов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Детский стол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Детские стулья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Методический набор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Пертра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Базовый комплект для тактильной игры «Рисуем на песке»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Набор модульный «Сороконожка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Развивающая игра «Уравновесим шары»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Стол Мозаика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Тактильный конструктор «Башня»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Тактильный куб 6 панелей с различным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рельефом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Тактильно-развивающая панель «магнитные шарики»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Тактильные ячейки (модуль из 6 ячеек)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Набор тестов по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психологии и т.д.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09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67742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Специально оборудованные учебные кабинеты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57" y="1115616"/>
            <a:ext cx="5832647" cy="295232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3827463" y="2046288"/>
            <a:ext cx="3030537" cy="854075"/>
          </a:xfrm>
        </p:spPr>
        <p:txBody>
          <a:bodyPr>
            <a:norm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8680" y="4211960"/>
            <a:ext cx="5688632" cy="4320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Мастерская успеха» 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ребенок с ОВЗ сможет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аучиться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рисовать, лепить из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теста, конструировать,  осваивать базовые навыки по кулинарии,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главное выражать себя 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творчестве.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Оснащение: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Интерактивная доска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стол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Детские стулья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Стаканы-непроливайки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Палитры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Краски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Доски для лепки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Конструкторы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LEGO серии DUPLO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Детская кухня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Детская посуда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Посуда для сервировки и т.д.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13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9344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Центры для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проведения практических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занятий, приспособленных для использования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инвалидами и лицами с ограниченными возможностями здоровья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3827463" y="2046288"/>
            <a:ext cx="3030537" cy="854075"/>
          </a:xfrm>
        </p:spPr>
        <p:txBody>
          <a:bodyPr>
            <a:norm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8680" y="4788024"/>
            <a:ext cx="5688632" cy="2808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Зимний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сад –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многофункциональное образовательное пространство для формирования у детей с ОВЗ базовых навыков трудовой деятельности.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Оснащение: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азличные виды комнатных и экзотических растений;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Различные виды коллекции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пуговиц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камней, ракушек, бутылочных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крышек, природных материалов;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Гербарии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Материалы для моделирования;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Обучающие картинки, схемы;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Оборудование для проведения  опытов и экспериментов;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Оборудование  по уходу за обитателями Зимнего сада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Оборудование по уходу за растениями и т.д.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1475656"/>
            <a:ext cx="574334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7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9344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Библиотека, приспособленная 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использования инвалидами и лицами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ограниченными 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возможностями здоровья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3827463" y="2046288"/>
            <a:ext cx="3030537" cy="854075"/>
          </a:xfrm>
        </p:spPr>
        <p:txBody>
          <a:bodyPr>
            <a:norm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\Downloads\WhatsApp Image 2022-11-02 at 10.00.4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1331640"/>
            <a:ext cx="547200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4704" y="1063347"/>
            <a:ext cx="554461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srgbClr val="3E3E3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3E3E3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3E3E3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3E3E3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3E3E3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3E3E3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3E3E3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3E3E3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3E3E3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3E3E3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3E3E3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3E3E3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3E3E3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3E3E3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3E3E3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3E3E3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3E3E3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3E3E3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3E3E3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3E3E3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Оснащение: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методическая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художественная литература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необходимая для организации разных видов деятельности детей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Дидактические игры,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пособия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Аудио и видеотека,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которые помогают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созданию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эмоционально-насыщенной среды на занятиях и в свободной деятельности детей. </a:t>
            </a:r>
          </a:p>
        </p:txBody>
      </p:sp>
    </p:spTree>
    <p:extLst>
      <p:ext uri="{BB962C8B-B14F-4D97-AF65-F5344CB8AC3E}">
        <p14:creationId xmlns:p14="http://schemas.microsoft.com/office/powerpoint/2010/main" val="412228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9344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Georgia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Georgia"/>
              </a:rPr>
            </a:br>
            <a:r>
              <a:rPr lang="ru-RU" sz="2000" dirty="0">
                <a:solidFill>
                  <a:srgbClr val="000000"/>
                </a:solidFill>
                <a:latin typeface="Georgia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Georgia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Спортивный зал, приспособленный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использования инвалидами и лицами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ограниченными 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возможностями </a:t>
            </a:r>
            <a:r>
              <a:rPr lang="ru-RU" sz="2000" dirty="0" smtClean="0">
                <a:solidFill>
                  <a:srgbClr val="000000"/>
                </a:solidFill>
                <a:latin typeface="Georgia"/>
              </a:rPr>
              <a:t>здоровья.</a:t>
            </a:r>
            <a:r>
              <a:rPr lang="ru-RU" sz="2000" dirty="0" smtClean="0"/>
              <a:t>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3827463" y="2046288"/>
            <a:ext cx="3030537" cy="854075"/>
          </a:xfrm>
        </p:spPr>
        <p:txBody>
          <a:bodyPr>
            <a:norm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25"/>
          <a:stretch/>
        </p:blipFill>
        <p:spPr bwMode="auto">
          <a:xfrm>
            <a:off x="764704" y="1043608"/>
            <a:ext cx="5544616" cy="448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8680" y="5652120"/>
            <a:ext cx="5904656" cy="3168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Оснащение: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•Шведская стенка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дорожки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 «творчество»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цветной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Модуль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тунель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Модульный набор «Городок»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Модульный набор «Малыш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Лабиринт «Волна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Лабиринт для опорно-двигательного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аппарата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Гантели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детские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Мячи 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ассортименте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Обручи 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ассортименте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Мячи массажные</a:t>
            </a:r>
          </a:p>
        </p:txBody>
      </p:sp>
    </p:spTree>
    <p:extLst>
      <p:ext uri="{BB962C8B-B14F-4D97-AF65-F5344CB8AC3E}">
        <p14:creationId xmlns:p14="http://schemas.microsoft.com/office/powerpoint/2010/main" val="257160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3746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Georgia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Georgia"/>
              </a:rPr>
            </a:br>
            <a:r>
              <a:rPr lang="ru-RU" sz="2000" dirty="0">
                <a:solidFill>
                  <a:srgbClr val="000000"/>
                </a:solidFill>
                <a:latin typeface="Georgia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Georgia"/>
              </a:rPr>
            </a:b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Средства обучения и воспитания, приспособленный 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использования инвалидами и лицами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ограниченными 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возможностями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здоровья.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3827463" y="2046288"/>
            <a:ext cx="3030537" cy="854075"/>
          </a:xfrm>
        </p:spPr>
        <p:txBody>
          <a:bodyPr>
            <a:norm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\Desktop\ахметзянова\ахметзянова\Ягодка\фото ягодки\106A0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1547664"/>
            <a:ext cx="576064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8720" y="5151090"/>
            <a:ext cx="5256584" cy="1293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/>
              </a:rPr>
              <a:t>Обеспечение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</a:rPr>
              <a:t>детского сада интерактивном оборудованием </a:t>
            </a:r>
            <a:r>
              <a:rPr lang="ru-RU" sz="1400" dirty="0">
                <a:solidFill>
                  <a:schemeClr val="tx1"/>
                </a:solidFill>
                <a:latin typeface="Times New Roman"/>
              </a:rPr>
              <a:t>направлено на эффективное сопровождение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</a:rPr>
              <a:t>текущего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</a:rPr>
              <a:t>воспитательно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</a:rPr>
              <a:t>-образовательного  процесса.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Оснащение: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Интерактивный стол;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Интерактивная песочница.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6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9344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Georgia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Georgia"/>
              </a:rPr>
            </a:br>
            <a:r>
              <a:rPr lang="ru-RU" sz="2000" dirty="0">
                <a:solidFill>
                  <a:srgbClr val="000000"/>
                </a:solidFill>
                <a:latin typeface="Georgia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Georgia"/>
              </a:rPr>
            </a:b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Обеспечении беспрепятственного доступа в здания образовательной организации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3827463" y="2046288"/>
            <a:ext cx="3030537" cy="854075"/>
          </a:xfrm>
        </p:spPr>
        <p:txBody>
          <a:bodyPr>
            <a:norm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4664" y="5797649"/>
            <a:ext cx="6084368" cy="2086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Калитка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входе на территорию детского сада и входные двери оборудованы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видеодомофонами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входе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размещена вывеска, выполненная шрифтом Брайля.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кабинету администрации, медицинскому кабинету, кабинетам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специалистов обеспечивается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посредством предоставления сопровождающего лица.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здании на лестничных маршах расположены зрительные ориентиры и поручни.</a:t>
            </a:r>
          </a:p>
        </p:txBody>
      </p:sp>
      <p:pic>
        <p:nvPicPr>
          <p:cNvPr id="6146" name="Picture 2" descr="C:\Users\Us\Downloads\WhatsApp Image 2022-11-02 at 10.00.4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1370559"/>
            <a:ext cx="2988000" cy="398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\Downloads\WhatsApp Image 2022-11-02 at 10.00.4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32" y="1370559"/>
            <a:ext cx="2772000" cy="398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76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9344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Georgia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Georgia"/>
              </a:rPr>
            </a:br>
            <a:r>
              <a:rPr lang="ru-RU" sz="2000" dirty="0">
                <a:solidFill>
                  <a:srgbClr val="000000"/>
                </a:solidFill>
                <a:latin typeface="Georgia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Georgia"/>
              </a:rPr>
            </a:b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Специальные условия питания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3827463" y="2046288"/>
            <a:ext cx="3030537" cy="854075"/>
          </a:xfrm>
        </p:spPr>
        <p:txBody>
          <a:bodyPr>
            <a:norm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4664" y="4932041"/>
            <a:ext cx="6084368" cy="2952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000" dirty="0" smtClean="0">
              <a:solidFill>
                <a:srgbClr val="3A3A3A"/>
              </a:solidFill>
              <a:latin typeface="Georgia"/>
            </a:endParaRPr>
          </a:p>
          <a:p>
            <a:pPr algn="just"/>
            <a:endParaRPr lang="ru-RU" sz="1000" dirty="0">
              <a:solidFill>
                <a:srgbClr val="3A3A3A"/>
              </a:solidFill>
              <a:latin typeface="Georgia"/>
            </a:endParaRPr>
          </a:p>
          <a:p>
            <a:pPr algn="just"/>
            <a:endParaRPr lang="ru-RU" sz="1000" dirty="0" smtClean="0">
              <a:solidFill>
                <a:srgbClr val="3A3A3A"/>
              </a:solidFill>
              <a:latin typeface="Georgia"/>
            </a:endParaRPr>
          </a:p>
          <a:p>
            <a:pPr algn="just"/>
            <a:endParaRPr lang="ru-RU" sz="1000" dirty="0">
              <a:solidFill>
                <a:srgbClr val="3A3A3A"/>
              </a:solidFill>
              <a:latin typeface="Georgia"/>
            </a:endParaRPr>
          </a:p>
          <a:p>
            <a:pPr algn="just"/>
            <a:endParaRPr lang="ru-RU" sz="1000" dirty="0" smtClean="0">
              <a:solidFill>
                <a:srgbClr val="3A3A3A"/>
              </a:solidFill>
              <a:latin typeface="Georgia"/>
            </a:endParaRPr>
          </a:p>
          <a:p>
            <a:pPr algn="just"/>
            <a:endParaRPr lang="ru-RU" sz="1000" dirty="0">
              <a:solidFill>
                <a:srgbClr val="3A3A3A"/>
              </a:solidFill>
              <a:latin typeface="Georgia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принципами организации рационального питания детей является: обеспечение детского организма необходимыми продуктами для его нормального роста. Организация рационального питания детей 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осуществляется в соответствии с требованиями СП 2.4.3648-20, СанПиН 1.2.3685-21 , ФГОС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мясных продуктов готовятся суфле, котлеты, гуляш, которые делаются в отварном и тушеном виде. В качестве гарниров ко вторым блюдам чаще используются овощи (отварные, тушеные, в виде пюре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Первые блюда представлены различными борщами, супами, как мясными, так и рыбными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качестве третьего блюда - компот или кисель из свежих фруктов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завтрак и полдник готовятся различные молочные каши, а также овощные блюда (овощное рагу, тушеная капуста), блюда из творога, яичные омлеты и свежие фрукты. Из напитков на завтрак дается злаковый кофе с молоком, молоко, чай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второй завтрак детям предлагаются фрукты, фруктовые и овощные соки.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blob:https://web.whatsapp.com/775fc4f1-5063-4729-88fe-cd6290dcb44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40" y="1115616"/>
            <a:ext cx="5544616" cy="348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43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728</Words>
  <Application>Microsoft Office PowerPoint</Application>
  <PresentationFormat>Экран (4:3)</PresentationFormat>
  <Paragraphs>137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автономное дошкольное образовательное учреждение Детский сад № 157 городского округа город Уфа Республики Башкортостан</vt:lpstr>
      <vt:lpstr>Специально оборудованные учебные кабинеты</vt:lpstr>
      <vt:lpstr>Специально оборудованные учебные кабинеты</vt:lpstr>
      <vt:lpstr>Центры для проведения практических занятий, приспособленных для использования инвалидами и лицами с ограниченными возможностями здоровья</vt:lpstr>
      <vt:lpstr>Библиотека, приспособленная для использования инвалидами и лицами с ограниченными возможностями здоровья  </vt:lpstr>
      <vt:lpstr>  Спортивный зал, приспособленный для использования инвалидами и лицами с ограниченными возможностями здоровья.   </vt:lpstr>
      <vt:lpstr>  Средства обучения и воспитания, приспособленный для использования инвалидами и лицами с ограниченными возможностями здоровья.   </vt:lpstr>
      <vt:lpstr>  Обеспечении беспрепятственного доступа в здания образовательной организации  </vt:lpstr>
      <vt:lpstr>  Специальные условия питания  </vt:lpstr>
      <vt:lpstr> Специальные условия охраны здоровья  </vt:lpstr>
      <vt:lpstr>  Доступ к информационным системам и информационно-телекоммуникационным сетям, приспособленным для использования инвалидами и лицами с ограниченными возможностями здоровья .  </vt:lpstr>
      <vt:lpstr>Электронные образовательные ресурсы, к которым обеспечивается доступ инвалидов и лиц с ограниченными возможностями здоровья</vt:lpstr>
      <vt:lpstr>Наличие специальных технических средств обучения коллективного и индивидуального использования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Детский сад № 157 городского округа город Уфа Республики Башкортостан</dc:title>
  <dc:creator>Us</dc:creator>
  <cp:lastModifiedBy>Us</cp:lastModifiedBy>
  <cp:revision>39</cp:revision>
  <dcterms:created xsi:type="dcterms:W3CDTF">2022-11-02T09:21:38Z</dcterms:created>
  <dcterms:modified xsi:type="dcterms:W3CDTF">2022-11-03T09:10:56Z</dcterms:modified>
</cp:coreProperties>
</file>